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372" r:id="rId31"/>
    <p:sldId id="373" r:id="rId32"/>
    <p:sldId id="374" r:id="rId33"/>
    <p:sldId id="375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35" r:id="rId50"/>
    <p:sldId id="304" r:id="rId51"/>
    <p:sldId id="305" r:id="rId52"/>
    <p:sldId id="336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9" r:id="rId76"/>
    <p:sldId id="340" r:id="rId77"/>
    <p:sldId id="341" r:id="rId78"/>
    <p:sldId id="342" r:id="rId79"/>
    <p:sldId id="343" r:id="rId80"/>
    <p:sldId id="344" r:id="rId81"/>
    <p:sldId id="345" r:id="rId82"/>
    <p:sldId id="346" r:id="rId83"/>
    <p:sldId id="347" r:id="rId84"/>
    <p:sldId id="348" r:id="rId85"/>
    <p:sldId id="349" r:id="rId86"/>
    <p:sldId id="350" r:id="rId87"/>
    <p:sldId id="351" r:id="rId88"/>
    <p:sldId id="352" r:id="rId89"/>
    <p:sldId id="353" r:id="rId90"/>
    <p:sldId id="354" r:id="rId91"/>
    <p:sldId id="355" r:id="rId92"/>
    <p:sldId id="356" r:id="rId93"/>
    <p:sldId id="357" r:id="rId94"/>
    <p:sldId id="358" r:id="rId95"/>
    <p:sldId id="359" r:id="rId96"/>
    <p:sldId id="360" r:id="rId97"/>
    <p:sldId id="361" r:id="rId98"/>
    <p:sldId id="362" r:id="rId99"/>
    <p:sldId id="363" r:id="rId100"/>
    <p:sldId id="364" r:id="rId101"/>
    <p:sldId id="365" r:id="rId102"/>
    <p:sldId id="366" r:id="rId103"/>
    <p:sldId id="367" r:id="rId104"/>
    <p:sldId id="368" r:id="rId105"/>
    <p:sldId id="369" r:id="rId106"/>
    <p:sldId id="370" r:id="rId107"/>
    <p:sldId id="371" r:id="rId10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7" autoAdjust="0"/>
    <p:restoredTop sz="94700" autoAdjust="0"/>
  </p:normalViewPr>
  <p:slideViewPr>
    <p:cSldViewPr>
      <p:cViewPr varScale="1">
        <p:scale>
          <a:sx n="90" d="100"/>
          <a:sy n="90" d="100"/>
        </p:scale>
        <p:origin x="84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6EF42-B2B8-4A02-97EE-88E989452FB2}" type="slidenum">
              <a:rPr lang="ko-KR" altLang="en-US" smtClean="0"/>
              <a:t>93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99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喜欢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huì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jiéshù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301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比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27688431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bǐ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77564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精彩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19561863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jīngcǎi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62963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球迷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68713883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qiúmí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580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可以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kěyǐ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教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jiāo</a:t>
            </a:r>
            <a:endParaRPr lang="en-US" altLang="ko-KR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问题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wèntí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篮球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lánqiú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棒球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500" dirty="0" err="1">
                <a:latin typeface="sasung" pitchFamily="2" charset="0"/>
              </a:rPr>
              <a:t>xǐhuan</a:t>
            </a:r>
            <a:endParaRPr lang="ko-KR" altLang="en-US" sz="18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bàngqiú</a:t>
            </a:r>
            <a:endParaRPr lang="en-US" altLang="ko-KR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踢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tī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足球</a:t>
            </a:r>
            <a:r>
              <a:rPr lang="ko-KR" altLang="en-US" sz="20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zúqi</a:t>
            </a:r>
            <a:r>
              <a:rPr lang="en-US" altLang="ko-KR" sz="22000" dirty="0" err="1">
                <a:ln>
                  <a:prstDash val="solid"/>
                </a:ln>
                <a:latin typeface="+mn-ea"/>
                <a:ea typeface="+mn-ea"/>
              </a:rPr>
              <a:t>ú</a:t>
            </a:r>
            <a:endParaRPr lang="en-US" altLang="ko-KR" sz="22000" dirty="0"/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写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xiě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汉字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500" dirty="0" err="1">
                <a:ln>
                  <a:prstDash val="solid"/>
                </a:ln>
                <a:latin typeface="sasung" pitchFamily="2" charset="0"/>
                <a:ea typeface="+mn-ea"/>
              </a:rPr>
              <a:t>Hànzì</a:t>
            </a:r>
            <a:r>
              <a:rPr lang="en-US" altLang="ko-KR" sz="20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做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105643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运动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zuò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3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菜</a:t>
            </a:r>
            <a:endParaRPr lang="en-US" altLang="ko-KR" sz="28000" i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45879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cài</a:t>
            </a:r>
            <a:endParaRPr lang="en-US" altLang="ko-KR" sz="2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92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游泳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700" dirty="0" err="1">
                <a:ln>
                  <a:prstDash val="solid"/>
                </a:ln>
                <a:latin typeface="sasung" pitchFamily="2" charset="0"/>
                <a:ea typeface="+mn-ea"/>
              </a:rPr>
              <a:t>yóuyǒng</a:t>
            </a:r>
            <a:r>
              <a:rPr lang="en-US" altLang="ko-KR" sz="1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5000" dirty="0"/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将来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jiānglái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想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xiǎng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当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</a:rPr>
              <a:t>yùndòng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dāng</a:t>
            </a:r>
            <a:endParaRPr lang="en-US" altLang="ko-KR" sz="21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唱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chàng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歌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1512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gē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歌手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gēshǒu</a:t>
            </a:r>
            <a:r>
              <a:rPr lang="en-US" altLang="ko-KR" sz="12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2500" i="1" dirty="0"/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SimSun" pitchFamily="2" charset="-122"/>
                <a:ea typeface="+mn-ea"/>
              </a:rPr>
              <a:t>真</a:t>
            </a:r>
            <a:endParaRPr lang="en-US" altLang="ko-KR" sz="28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800" dirty="0" err="1">
                <a:ln>
                  <a:prstDash val="solid"/>
                </a:ln>
                <a:latin typeface="sasung" pitchFamily="2" charset="0"/>
                <a:ea typeface="+mn-ea"/>
              </a:rPr>
              <a:t>zhēn</a:t>
            </a:r>
            <a:r>
              <a:rPr lang="en-US" altLang="ko-KR" sz="16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6000" i="1" dirty="0"/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棒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打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bàng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厨师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chúshī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翻译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fānyì</a:t>
            </a:r>
            <a:endParaRPr lang="en-US" altLang="ko-KR" sz="2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运动员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000" dirty="0" err="1">
                <a:ln>
                  <a:prstDash val="solid"/>
                </a:ln>
                <a:latin typeface="sasung" pitchFamily="2" charset="0"/>
                <a:ea typeface="+mn-ea"/>
              </a:rPr>
              <a:t>yùndòngyuán</a:t>
            </a:r>
            <a:endParaRPr lang="en-US" altLang="ko-KR" sz="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医生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yīshēng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拍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atin typeface="sasung" pitchFamily="2" charset="0"/>
              </a:rPr>
              <a:t>dǎ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pāi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照片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zhàopiàn</a:t>
            </a:r>
            <a:endParaRPr lang="en-US" altLang="ko-KR" sz="13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看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kàn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电影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diànyǐng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跳舞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tiàowǔ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用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乒乓球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95402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yòng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杯子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bēizi</a:t>
            </a:r>
            <a:endParaRPr lang="ko-KR" altLang="en-US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好球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500" dirty="0" err="1">
                <a:ln>
                  <a:prstDash val="solid"/>
                </a:ln>
                <a:latin typeface="sasung" pitchFamily="2" charset="0"/>
                <a:ea typeface="+mn-ea"/>
              </a:rPr>
              <a:t>hǎoqiú</a:t>
            </a:r>
            <a:endParaRPr lang="ko-KR" altLang="en-US" sz="18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漂亮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831614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piàoliang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86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加油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5518798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jiāyóu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265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羽毛球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218722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atin typeface="sasung" pitchFamily="2" charset="0"/>
              </a:rPr>
              <a:t>p</a:t>
            </a:r>
            <a:r>
              <a:rPr lang="en-US" altLang="ko-KR" sz="10000" dirty="0" err="1">
                <a:latin typeface="sasung"/>
              </a:rPr>
              <a:t>ī</a:t>
            </a:r>
            <a:r>
              <a:rPr lang="en-US" altLang="ko-KR" sz="10000" dirty="0" err="1">
                <a:latin typeface="sasung" pitchFamily="2" charset="0"/>
              </a:rPr>
              <a:t>ngpāngqiú</a:t>
            </a:r>
            <a:endParaRPr lang="ko-KR" altLang="en-US" sz="1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425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yǔmáoqiú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02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排球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1250350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páiqiú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5875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跑步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7866083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pǎob</a:t>
            </a:r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ù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8063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atin typeface="SimSun" pitchFamily="2" charset="-122"/>
              </a:rPr>
              <a:t>太极拳</a:t>
            </a:r>
            <a:endParaRPr lang="ko-KR" altLang="en-US" sz="185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801538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tàijíquán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7269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跆拳道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426561889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táiquándào</a:t>
            </a:r>
            <a:endParaRPr lang="ko-KR" altLang="en-US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1715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网球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4096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会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wǎngqiú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84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注意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43162128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8000" dirty="0" err="1">
                <a:ln>
                  <a:prstDash val="solid"/>
                </a:ln>
                <a:latin typeface="sasung" pitchFamily="2" charset="0"/>
                <a:ea typeface="+mn-ea"/>
              </a:rPr>
              <a:t>zhùyì</a:t>
            </a:r>
            <a:r>
              <a:rPr lang="en-US" altLang="ko-KR" sz="1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81321683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安全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0927191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ānquán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1540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比赛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96584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bǐsài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6835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开始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5402215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kāishǐ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76652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结束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181214569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148</Words>
  <Application>Microsoft Office PowerPoint</Application>
  <PresentationFormat>화면 슬라이드 쇼(4:3)</PresentationFormat>
  <Paragraphs>107</Paragraphs>
  <Slides>106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106</vt:i4>
      </vt:variant>
    </vt:vector>
  </HeadingPairs>
  <TitlesOfParts>
    <vt:vector size="113" baseType="lpstr">
      <vt:lpstr>sasung</vt:lpstr>
      <vt:lpstr>SimSun</vt:lpstr>
      <vt:lpstr>SimSun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182</cp:revision>
  <dcterms:created xsi:type="dcterms:W3CDTF">2017-07-04T02:57:39Z</dcterms:created>
  <dcterms:modified xsi:type="dcterms:W3CDTF">2022-01-25T01:37:39Z</dcterms:modified>
</cp:coreProperties>
</file>